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70" r:id="rId10"/>
    <p:sldId id="267" r:id="rId11"/>
    <p:sldId id="268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57D7-1CEB-4213-9A8E-3ACDCEA4A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1C4C1-08AB-4D1D-AF0A-89F1FC53FD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D6988-BD66-4E36-A4C8-718FD695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A915-BD4E-451B-949E-D008F1453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76714-F246-47C9-989C-289DAC00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AF17-CB94-4CD4-8F96-4E225898B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38989-3FFA-4128-8D8F-2BEEA4544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0A13B-B507-461C-918A-6A3FD180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4AAE2-ABBC-4D32-89E2-66956A4A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020C3-B843-420E-A51D-D070B4BFC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09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EEE2D2-65FF-4317-A5DA-34FE871D2A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437D48-46F1-4B13-A32E-2939F8AA1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8E4D6-5469-499A-AE96-CE64412C6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1E294-C680-467C-BB73-94702D2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2C75-01B5-4F19-AE3E-3B11E030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3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6C32-6DFD-4B19-B9F9-0AFAB466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A511D-AD88-40D8-93BA-8DB05B4E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A48A0-0A89-468B-BDB2-8C2099DB7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5D403-5DDB-4341-89E7-1CE42985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A4560-889D-47B8-B265-46CB02337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87877-FF53-4F1D-84D1-6F278672C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04655-118C-4BFA-B0B4-023CC4C37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F08AD-4770-4461-9F87-BCDA7E6E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3A32C-04C2-4066-AB22-B283885A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87FD7-95B3-4F51-B1EE-8548005F3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20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2CB75-A42C-4F60-A78F-317AD117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6D37A-6A49-4736-BB4C-BB05784261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163F7C-3014-4737-A108-083998B44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59B56-14B6-4FFB-BF0B-3D75CE9A0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ACBE4-0328-48C9-9DE3-7C7FB184A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C6295-58F6-445D-B4D3-4694989C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55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545E-E107-47EB-AFD1-9CD0AB7E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32A689-93DC-43F6-A563-CEEDCD591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B39160-FCB0-4222-936D-400C1BE36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72FB2-55FB-4085-840F-B31265815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E6FE8-D020-4B1B-9546-DA1A0CB895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7E37F1-FF72-4820-82E6-026347126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CF013-7A70-42A8-AF3D-44288AB8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DC90E-71AD-4B76-8A2E-2AD1A5AE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42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E42F6-DF2A-4800-9CE1-996454DB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152505-CBE2-4356-A9DD-CA9797AB5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25108-8334-47A4-98BA-846C73469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D1B3D7-13A5-4580-BA6B-923ADA99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94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AA3A8-F31E-40C2-9136-425D005DA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9CA65-8B3F-4918-BCD7-D5BC8397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B44B68-8717-4496-828D-040256FF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86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F823-B7F2-4C77-80EB-5324D724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1C0BE-6FDE-4E46-8854-B50547C71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4C659-0E79-4184-A266-81040C99A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C7134-BB93-4C3F-AE63-E8ADA877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18D06-2907-4C2F-A1E0-116E8D7EF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B6D0A-1D5C-4DAE-9227-402464CCF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19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E23C3-1267-4F17-824E-8C691F30F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2EB88-C8B1-46B5-A9EE-EF996CE0BD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F605E7-18F0-4F26-9EA9-951C98EE1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55F5E-A634-4885-89D2-79F26BAD7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2D842-A693-4682-BC4B-681DAD7BD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4B329-A5F6-471D-BE03-933C3C80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2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20E36-11CA-4485-93D4-C5B71EB11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8C519-63C7-4F14-8B02-6E1B57813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0C7C3-D5D2-4121-968C-9766FCEFA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478A0-B0C8-4AF4-AEF0-2E7DF6E61EBA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0255C-A0FF-4A54-BCD7-AC66848614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933A4-73A1-449D-B6DA-5C8C3FD5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6831D-7FB1-455D-A961-4B6C4936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3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Working with PDFs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054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EDC887-A653-459C-AFCA-F6701723A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2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39593D-8679-4100-A7AA-FF249DDE0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2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003D5-4AE4-445F-8C05-F2E8F8B9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7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8CFF9C-991E-4E9D-8474-13CEF3CD1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1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08581-CFC1-42D3-B8D6-59519463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94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7936CE-E8D7-4611-809D-C7F19FCB5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7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69C1EAF-2703-4060-8332-3748843DD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835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8B410D-C4E1-4F54-B0F9-4942C410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D826CF-91A2-49BF-8916-5B021E8ECE03}"/>
              </a:ext>
            </a:extLst>
          </p:cNvPr>
          <p:cNvSpPr txBox="1"/>
          <p:nvPr/>
        </p:nvSpPr>
        <p:spPr>
          <a:xfrm>
            <a:off x="4394893" y="379352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Name of the file</a:t>
            </a:r>
          </a:p>
        </p:txBody>
      </p:sp>
    </p:spTree>
    <p:extLst>
      <p:ext uri="{BB962C8B-B14F-4D97-AF65-F5344CB8AC3E}">
        <p14:creationId xmlns:p14="http://schemas.microsoft.com/office/powerpoint/2010/main" val="1267170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453568-F0B9-4A42-9B86-A13DDC231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62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7192A7-1F5A-4BFE-BAC8-12147E650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56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841DD7-9F5D-4E03-9143-BE464BF3A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6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F323E0-9308-4A64-887F-280DEBA5F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0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6A35EB-58E3-440E-B217-61ECADDD3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03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33E885-75D9-407D-B6B2-4612C06A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54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66839-0650-4559-B238-46B3711D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2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B4566-879B-4BD9-8F95-BB12E3E1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22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FD69D0-5A91-4DC4-8D5F-77FEC06C6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75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43E2EB-7BCD-4E6F-8F7F-C7191F794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704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7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17</cp:revision>
  <dcterms:created xsi:type="dcterms:W3CDTF">2019-02-09T18:58:49Z</dcterms:created>
  <dcterms:modified xsi:type="dcterms:W3CDTF">2019-02-09T19:11:11Z</dcterms:modified>
</cp:coreProperties>
</file>